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9" r:id="rId6"/>
    <p:sldId id="261" r:id="rId7"/>
    <p:sldId id="262" r:id="rId8"/>
    <p:sldId id="263" r:id="rId9"/>
    <p:sldId id="268" r:id="rId10"/>
    <p:sldId id="270" r:id="rId11"/>
    <p:sldId id="267" r:id="rId12"/>
  </p:sldIdLst>
  <p:sldSz cx="12192000" cy="6858000"/>
  <p:notesSz cx="6858000" cy="9144000"/>
  <p:embeddedFontLst>
    <p:embeddedFont>
      <p:font typeface="Abril Fatface" panose="02000503000000020003" pitchFamily="2" charset="-18"/>
      <p:regular r:id="rId14"/>
    </p:embeddedFont>
    <p:embeddedFont>
      <p:font typeface="Griffy" panose="020B0604020202020204" charset="0"/>
      <p:regular r:id="rId15"/>
    </p:embeddedFont>
    <p:embeddedFont>
      <p:font typeface="Homemade Apple" panose="020B0604020202020204" charset="0"/>
      <p:regular r:id="rId16"/>
    </p:embeddedFont>
    <p:embeddedFont>
      <p:font typeface="Poppins" panose="00000500000000000000" pitchFamily="2" charset="-18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Mono" panose="00000009000000000000" pitchFamily="49" charset="0"/>
      <p:regular r:id="rId25"/>
      <p:bold r:id="rId26"/>
      <p:italic r:id="rId27"/>
      <p:boldItalic r:id="rId28"/>
    </p:embeddedFont>
    <p:embeddedFont>
      <p:font typeface="Roboto Mono SemiBold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336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Köszöntjük a tisztelt tanár úrat és a kedves osztálytársainkat, mi a harmadik fejezetről fogunk prezentációt taratni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b70dbeae2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b70dbeae2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Köszönjük szépen a figyelmet! Ha van kérdés nyugodtan tedd fel!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 első témánk a billentyűzettel való irányítás</a:t>
            </a:r>
            <a:br>
              <a:rPr lang="en"/>
            </a:br>
            <a:r>
              <a:rPr lang="en"/>
              <a:t>A mi munkánkban az úgy alkalmaztuk, hogy a karakter a billentyű lenyomására mozog.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Ezen a dián látszik a program irányítással foglalkozó része.</a:t>
            </a:r>
            <a:br>
              <a:rPr lang="en"/>
            </a:br>
            <a:r>
              <a:rPr lang="en"/>
              <a:t>Ha a jobb a játékos lenyomja a jobb nyilat és a karakter nem a képernyő jobb szélén van, akkor a kacsa x pozíciója a SPEED-tel megnövekszik, tehát jobbra megy.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 ugyanezt megismételjük a  másik 3 irányba, akkor teljes 2D-s irányítást kapunk.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b6ed26e05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b6ed26e05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Ahogy lehet látni a videón a kacsa a nyilak lenyomására mozog.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b6ed26e05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b6ed26e05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Ahogy lehet látni a videón a kacsa a nyilak lenyomására mozog.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9697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b6ed26e0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b6ed26e0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második témánk pedig az ütközés. </a:t>
            </a:r>
            <a:br>
              <a:rPr lang="en"/>
            </a:br>
            <a:r>
              <a:rPr lang="en"/>
              <a:t>Mi ez úgy demonstráltuk, hogy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b6ed26e05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b6ed26e05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Itt látszik, hogy hogyan működik az ütközés: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-rajzolunk egy négyszöget aminek fekete a színe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-utána megnézzük, hogy a kacsa ütközik-e az négyszöggel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-ha ütközik, akkor az négyszög színe pirosra változik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-ha a kacsa elhadja a négyszög területét, akkor annak a színe visszaváltozik pirosra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b6ed26e05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b6ed26e05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Ezen a videón látszik a kódunk eredménye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b6ed26e05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b6ed26e05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Ezen a videón látszik a kódunk eredménye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2042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ww.facebook.com/SlidesManiaSM/" TargetMode="External"/><Relationship Id="rId7" Type="http://schemas.openxmlformats.org/officeDocument/2006/relationships/hyperlink" Target="https://www.pinterest.com/slidesmania/" TargetMode="External"/><Relationship Id="rId2" Type="http://schemas.openxmlformats.org/officeDocument/2006/relationships/hyperlink" Target="https://slidesmania.com/questions-powerpoint-google-slides/can-i-use-these-templates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s://twitter.com/SlidesManiaSM/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s://www.instagram.com/slidesmania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666000" y="1518625"/>
            <a:ext cx="10932600" cy="46206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11"/>
          <p:cNvGrpSpPr/>
          <p:nvPr/>
        </p:nvGrpSpPr>
        <p:grpSpPr>
          <a:xfrm>
            <a:off x="819246" y="1628734"/>
            <a:ext cx="635280" cy="147600"/>
            <a:chOff x="2147366" y="4139382"/>
            <a:chExt cx="635280" cy="147600"/>
          </a:xfrm>
        </p:grpSpPr>
        <p:sp>
          <p:nvSpPr>
            <p:cNvPr id="187" name="Google Shape;187;p1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1"/>
          <p:cNvSpPr txBox="1">
            <a:spLocks noGrp="1"/>
          </p:cNvSpPr>
          <p:nvPr>
            <p:ph type="subTitle" idx="1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1" name="Google Shape;191;p11"/>
          <p:cNvSpPr txBox="1">
            <a:spLocks noGrp="1"/>
          </p:cNvSpPr>
          <p:nvPr>
            <p:ph type="subTitle" idx="2"/>
          </p:nvPr>
        </p:nvSpPr>
        <p:spPr>
          <a:xfrm>
            <a:off x="1217558" y="310036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subTitle" idx="3"/>
          </p:nvPr>
        </p:nvSpPr>
        <p:spPr>
          <a:xfrm>
            <a:off x="1217558" y="440045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body" idx="4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5" name="Google Shape;195;p11"/>
          <p:cNvSpPr txBox="1">
            <a:spLocks noGrp="1"/>
          </p:cNvSpPr>
          <p:nvPr>
            <p:ph type="body" idx="5"/>
          </p:nvPr>
        </p:nvSpPr>
        <p:spPr>
          <a:xfrm>
            <a:off x="1217550" y="3526878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6" name="Google Shape;196;p11"/>
          <p:cNvSpPr txBox="1">
            <a:spLocks noGrp="1"/>
          </p:cNvSpPr>
          <p:nvPr>
            <p:ph type="body" idx="6"/>
          </p:nvPr>
        </p:nvSpPr>
        <p:spPr>
          <a:xfrm>
            <a:off x="1217550" y="4813738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eam">
  <p:cSld name="CUSTOM_8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/>
          <p:nvPr/>
        </p:nvSpPr>
        <p:spPr>
          <a:xfrm>
            <a:off x="8017650" y="2301500"/>
            <a:ext cx="3145200" cy="39030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2"/>
          <p:cNvSpPr/>
          <p:nvPr/>
        </p:nvSpPr>
        <p:spPr>
          <a:xfrm>
            <a:off x="4470150" y="2301500"/>
            <a:ext cx="3145200" cy="39030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922650" y="2301500"/>
            <a:ext cx="3145200" cy="39030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" name="Google Shape;201;p12"/>
          <p:cNvGrpSpPr/>
          <p:nvPr/>
        </p:nvGrpSpPr>
        <p:grpSpPr>
          <a:xfrm>
            <a:off x="1477800" y="1631525"/>
            <a:ext cx="2081400" cy="1649100"/>
            <a:chOff x="1381925" y="1555325"/>
            <a:chExt cx="2081400" cy="1649100"/>
          </a:xfrm>
        </p:grpSpPr>
        <p:sp>
          <p:nvSpPr>
            <p:cNvPr id="202" name="Google Shape;202;p12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12"/>
          <p:cNvGrpSpPr/>
          <p:nvPr/>
        </p:nvGrpSpPr>
        <p:grpSpPr>
          <a:xfrm>
            <a:off x="1556171" y="1743134"/>
            <a:ext cx="635280" cy="147600"/>
            <a:chOff x="2147366" y="4139382"/>
            <a:chExt cx="635280" cy="147600"/>
          </a:xfrm>
        </p:grpSpPr>
        <p:sp>
          <p:nvSpPr>
            <p:cNvPr id="205" name="Google Shape;205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12"/>
          <p:cNvGrpSpPr/>
          <p:nvPr/>
        </p:nvGrpSpPr>
        <p:grpSpPr>
          <a:xfrm>
            <a:off x="5002038" y="1631525"/>
            <a:ext cx="2081400" cy="1649100"/>
            <a:chOff x="5002050" y="1555325"/>
            <a:chExt cx="2081400" cy="1649100"/>
          </a:xfrm>
        </p:grpSpPr>
        <p:sp>
          <p:nvSpPr>
            <p:cNvPr id="209" name="Google Shape;209;p12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12"/>
          <p:cNvGrpSpPr/>
          <p:nvPr/>
        </p:nvGrpSpPr>
        <p:grpSpPr>
          <a:xfrm>
            <a:off x="8549550" y="1631525"/>
            <a:ext cx="2081400" cy="1649100"/>
            <a:chOff x="8549550" y="1555325"/>
            <a:chExt cx="2081400" cy="1649100"/>
          </a:xfrm>
        </p:grpSpPr>
        <p:sp>
          <p:nvSpPr>
            <p:cNvPr id="212" name="Google Shape;212;p12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12"/>
          <p:cNvGrpSpPr/>
          <p:nvPr/>
        </p:nvGrpSpPr>
        <p:grpSpPr>
          <a:xfrm>
            <a:off x="5052859" y="1743134"/>
            <a:ext cx="635280" cy="147600"/>
            <a:chOff x="2147366" y="4139382"/>
            <a:chExt cx="635280" cy="147600"/>
          </a:xfrm>
        </p:grpSpPr>
        <p:sp>
          <p:nvSpPr>
            <p:cNvPr id="215" name="Google Shape;215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12"/>
          <p:cNvGrpSpPr/>
          <p:nvPr/>
        </p:nvGrpSpPr>
        <p:grpSpPr>
          <a:xfrm>
            <a:off x="8625484" y="1743134"/>
            <a:ext cx="635280" cy="147600"/>
            <a:chOff x="2147366" y="4139382"/>
            <a:chExt cx="635280" cy="147600"/>
          </a:xfrm>
        </p:grpSpPr>
        <p:sp>
          <p:nvSpPr>
            <p:cNvPr id="219" name="Google Shape;219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12"/>
          <p:cNvSpPr txBox="1">
            <a:spLocks noGrp="1"/>
          </p:cNvSpPr>
          <p:nvPr>
            <p:ph type="subTitle" idx="1"/>
          </p:nvPr>
        </p:nvSpPr>
        <p:spPr>
          <a:xfrm>
            <a:off x="1189052" y="35634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23" name="Google Shape;223;p12"/>
          <p:cNvSpPr txBox="1">
            <a:spLocks noGrp="1"/>
          </p:cNvSpPr>
          <p:nvPr>
            <p:ph type="subTitle" idx="2"/>
          </p:nvPr>
        </p:nvSpPr>
        <p:spPr>
          <a:xfrm>
            <a:off x="4713302" y="35634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24" name="Google Shape;224;p12"/>
          <p:cNvSpPr txBox="1">
            <a:spLocks noGrp="1"/>
          </p:cNvSpPr>
          <p:nvPr>
            <p:ph type="subTitle" idx="3"/>
          </p:nvPr>
        </p:nvSpPr>
        <p:spPr>
          <a:xfrm>
            <a:off x="8237552" y="3563475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25" name="Google Shape;225;p12"/>
          <p:cNvSpPr txBox="1">
            <a:spLocks noGrp="1"/>
          </p:cNvSpPr>
          <p:nvPr>
            <p:ph type="title"/>
          </p:nvPr>
        </p:nvSpPr>
        <p:spPr>
          <a:xfrm>
            <a:off x="1189050" y="3647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6" name="Google Shape;226;p12"/>
          <p:cNvSpPr txBox="1">
            <a:spLocks noGrp="1"/>
          </p:cNvSpPr>
          <p:nvPr>
            <p:ph type="body" idx="4"/>
          </p:nvPr>
        </p:nvSpPr>
        <p:spPr>
          <a:xfrm>
            <a:off x="1189050" y="4001425"/>
            <a:ext cx="26589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227" name="Google Shape;227;p12"/>
          <p:cNvSpPr txBox="1">
            <a:spLocks noGrp="1"/>
          </p:cNvSpPr>
          <p:nvPr>
            <p:ph type="body" idx="5"/>
          </p:nvPr>
        </p:nvSpPr>
        <p:spPr>
          <a:xfrm>
            <a:off x="4713300" y="3989996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228" name="Google Shape;228;p12"/>
          <p:cNvSpPr txBox="1">
            <a:spLocks noGrp="1"/>
          </p:cNvSpPr>
          <p:nvPr>
            <p:ph type="body" idx="6"/>
          </p:nvPr>
        </p:nvSpPr>
        <p:spPr>
          <a:xfrm>
            <a:off x="8237550" y="3976767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Percentages">
  <p:cSld name="CUSTOM_1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/>
          <p:nvPr/>
        </p:nvSpPr>
        <p:spPr>
          <a:xfrm>
            <a:off x="8287500" y="2328800"/>
            <a:ext cx="34293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p14"/>
          <p:cNvGrpSpPr/>
          <p:nvPr/>
        </p:nvGrpSpPr>
        <p:grpSpPr>
          <a:xfrm>
            <a:off x="8429771" y="2458834"/>
            <a:ext cx="635280" cy="147600"/>
            <a:chOff x="2147366" y="4139382"/>
            <a:chExt cx="635280" cy="147600"/>
          </a:xfrm>
        </p:grpSpPr>
        <p:sp>
          <p:nvSpPr>
            <p:cNvPr id="235" name="Google Shape;235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14"/>
          <p:cNvSpPr/>
          <p:nvPr/>
        </p:nvSpPr>
        <p:spPr>
          <a:xfrm>
            <a:off x="4381350" y="1762275"/>
            <a:ext cx="34293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/>
          <p:nvPr/>
        </p:nvSpPr>
        <p:spPr>
          <a:xfrm>
            <a:off x="4381350" y="1762275"/>
            <a:ext cx="3429300" cy="3594900"/>
          </a:xfrm>
          <a:prstGeom prst="roundRect">
            <a:avLst>
              <a:gd name="adj" fmla="val 3539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14"/>
          <p:cNvGrpSpPr/>
          <p:nvPr/>
        </p:nvGrpSpPr>
        <p:grpSpPr>
          <a:xfrm>
            <a:off x="4523621" y="1892309"/>
            <a:ext cx="635280" cy="147600"/>
            <a:chOff x="2147366" y="4139382"/>
            <a:chExt cx="635280" cy="147600"/>
          </a:xfrm>
        </p:grpSpPr>
        <p:sp>
          <p:nvSpPr>
            <p:cNvPr id="241" name="Google Shape;241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14"/>
          <p:cNvSpPr/>
          <p:nvPr/>
        </p:nvSpPr>
        <p:spPr>
          <a:xfrm>
            <a:off x="475200" y="2300850"/>
            <a:ext cx="34293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245;p14"/>
          <p:cNvGrpSpPr/>
          <p:nvPr/>
        </p:nvGrpSpPr>
        <p:grpSpPr>
          <a:xfrm>
            <a:off x="617471" y="2430884"/>
            <a:ext cx="635280" cy="147600"/>
            <a:chOff x="2147366" y="4139382"/>
            <a:chExt cx="635280" cy="147600"/>
          </a:xfrm>
        </p:grpSpPr>
        <p:sp>
          <p:nvSpPr>
            <p:cNvPr id="246" name="Google Shape;246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14"/>
          <p:cNvSpPr txBox="1">
            <a:spLocks noGrp="1"/>
          </p:cNvSpPr>
          <p:nvPr>
            <p:ph type="title" hasCustomPrompt="1"/>
          </p:nvPr>
        </p:nvSpPr>
        <p:spPr>
          <a:xfrm>
            <a:off x="715025" y="29223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 b="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0" name="Google Shape;250;p14"/>
          <p:cNvSpPr txBox="1">
            <a:spLocks noGrp="1"/>
          </p:cNvSpPr>
          <p:nvPr>
            <p:ph type="title" idx="2"/>
          </p:nvPr>
        </p:nvSpPr>
        <p:spPr>
          <a:xfrm>
            <a:off x="715025" y="364775"/>
            <a:ext cx="10714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>
            <a:endParaRPr/>
          </a:p>
        </p:txBody>
      </p:sp>
      <p:sp>
        <p:nvSpPr>
          <p:cNvPr id="251" name="Google Shape;251;p14"/>
          <p:cNvSpPr txBox="1">
            <a:spLocks noGrp="1"/>
          </p:cNvSpPr>
          <p:nvPr>
            <p:ph type="title" idx="3" hasCustomPrompt="1"/>
          </p:nvPr>
        </p:nvSpPr>
        <p:spPr>
          <a:xfrm>
            <a:off x="4598239" y="2465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 b="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2" name="Google Shape;252;p14"/>
          <p:cNvSpPr txBox="1">
            <a:spLocks noGrp="1"/>
          </p:cNvSpPr>
          <p:nvPr>
            <p:ph type="title" idx="4" hasCustomPrompt="1"/>
          </p:nvPr>
        </p:nvSpPr>
        <p:spPr>
          <a:xfrm>
            <a:off x="8481454" y="29223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 b="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3" name="Google Shape;253;p14"/>
          <p:cNvSpPr txBox="1">
            <a:spLocks noGrp="1"/>
          </p:cNvSpPr>
          <p:nvPr>
            <p:ph type="body" idx="1"/>
          </p:nvPr>
        </p:nvSpPr>
        <p:spPr>
          <a:xfrm>
            <a:off x="8481446" y="416392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54" name="Google Shape;254;p14"/>
          <p:cNvSpPr txBox="1">
            <a:spLocks noGrp="1"/>
          </p:cNvSpPr>
          <p:nvPr>
            <p:ph type="body" idx="5"/>
          </p:nvPr>
        </p:nvSpPr>
        <p:spPr>
          <a:xfrm>
            <a:off x="4598236" y="36955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55" name="Google Shape;255;p14"/>
          <p:cNvSpPr txBox="1">
            <a:spLocks noGrp="1"/>
          </p:cNvSpPr>
          <p:nvPr>
            <p:ph type="body" idx="6"/>
          </p:nvPr>
        </p:nvSpPr>
        <p:spPr>
          <a:xfrm>
            <a:off x="715025" y="41527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4 Map">
  <p:cSld name="CUSTOM_13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/>
          <p:nvPr/>
        </p:nvSpPr>
        <p:spPr>
          <a:xfrm>
            <a:off x="357875" y="339900"/>
            <a:ext cx="10744500" cy="5971800"/>
          </a:xfrm>
          <a:prstGeom prst="roundRect">
            <a:avLst>
              <a:gd name="adj" fmla="val 1957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" name="Google Shape;277;p16"/>
          <p:cNvGrpSpPr/>
          <p:nvPr/>
        </p:nvGrpSpPr>
        <p:grpSpPr>
          <a:xfrm>
            <a:off x="8217599" y="1674644"/>
            <a:ext cx="3629545" cy="4971542"/>
            <a:chOff x="5002050" y="1555325"/>
            <a:chExt cx="2081400" cy="1649100"/>
          </a:xfrm>
        </p:grpSpPr>
        <p:sp>
          <p:nvSpPr>
            <p:cNvPr id="278" name="Google Shape;278;p16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16"/>
          <p:cNvGrpSpPr/>
          <p:nvPr/>
        </p:nvGrpSpPr>
        <p:grpSpPr>
          <a:xfrm>
            <a:off x="455671" y="445784"/>
            <a:ext cx="635280" cy="147600"/>
            <a:chOff x="2147366" y="4139382"/>
            <a:chExt cx="635280" cy="147600"/>
          </a:xfrm>
        </p:grpSpPr>
        <p:sp>
          <p:nvSpPr>
            <p:cNvPr id="281" name="Google Shape;281;p1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16"/>
          <p:cNvGrpSpPr/>
          <p:nvPr/>
        </p:nvGrpSpPr>
        <p:grpSpPr>
          <a:xfrm>
            <a:off x="8333246" y="1763834"/>
            <a:ext cx="635280" cy="147600"/>
            <a:chOff x="2147366" y="4139382"/>
            <a:chExt cx="635280" cy="147600"/>
          </a:xfrm>
        </p:grpSpPr>
        <p:sp>
          <p:nvSpPr>
            <p:cNvPr id="285" name="Google Shape;285;p1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6"/>
          <p:cNvSpPr txBox="1">
            <a:spLocks noGrp="1"/>
          </p:cNvSpPr>
          <p:nvPr>
            <p:ph type="subTitle" idx="1"/>
          </p:nvPr>
        </p:nvSpPr>
        <p:spPr>
          <a:xfrm>
            <a:off x="8454700" y="2110975"/>
            <a:ext cx="3231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2"/>
          </p:nvPr>
        </p:nvSpPr>
        <p:spPr>
          <a:xfrm>
            <a:off x="8454700" y="4331357"/>
            <a:ext cx="3231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title"/>
          </p:nvPr>
        </p:nvSpPr>
        <p:spPr>
          <a:xfrm>
            <a:off x="568000" y="593375"/>
            <a:ext cx="10352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body" idx="3"/>
          </p:nvPr>
        </p:nvSpPr>
        <p:spPr>
          <a:xfrm>
            <a:off x="8454700" y="2546975"/>
            <a:ext cx="32310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92" name="Google Shape;292;p16"/>
          <p:cNvSpPr txBox="1">
            <a:spLocks noGrp="1"/>
          </p:cNvSpPr>
          <p:nvPr>
            <p:ph type="body" idx="4"/>
          </p:nvPr>
        </p:nvSpPr>
        <p:spPr>
          <a:xfrm>
            <a:off x="8454700" y="4735300"/>
            <a:ext cx="32310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5 Timeline">
  <p:cSld name="CUSTOM_14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"/>
          <p:cNvSpPr/>
          <p:nvPr/>
        </p:nvSpPr>
        <p:spPr>
          <a:xfrm>
            <a:off x="9755550" y="2017625"/>
            <a:ext cx="22119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" name="Google Shape;295;p17"/>
          <p:cNvGrpSpPr/>
          <p:nvPr/>
        </p:nvGrpSpPr>
        <p:grpSpPr>
          <a:xfrm>
            <a:off x="9896946" y="2147659"/>
            <a:ext cx="635280" cy="147600"/>
            <a:chOff x="2147366" y="4139382"/>
            <a:chExt cx="635280" cy="147600"/>
          </a:xfrm>
        </p:grpSpPr>
        <p:sp>
          <p:nvSpPr>
            <p:cNvPr id="296" name="Google Shape;29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17"/>
          <p:cNvGrpSpPr/>
          <p:nvPr/>
        </p:nvGrpSpPr>
        <p:grpSpPr>
          <a:xfrm>
            <a:off x="7372797" y="2017625"/>
            <a:ext cx="2211900" cy="3594900"/>
            <a:chOff x="7395788" y="2017625"/>
            <a:chExt cx="2211900" cy="3594900"/>
          </a:xfrm>
        </p:grpSpPr>
        <p:sp>
          <p:nvSpPr>
            <p:cNvPr id="300" name="Google Shape;300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17"/>
          <p:cNvSpPr/>
          <p:nvPr/>
        </p:nvSpPr>
        <p:spPr>
          <a:xfrm>
            <a:off x="4990044" y="2017625"/>
            <a:ext cx="22119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3" name="Google Shape;303;p17"/>
          <p:cNvGrpSpPr/>
          <p:nvPr/>
        </p:nvGrpSpPr>
        <p:grpSpPr>
          <a:xfrm>
            <a:off x="7496046" y="2131234"/>
            <a:ext cx="635280" cy="147600"/>
            <a:chOff x="2147366" y="4139382"/>
            <a:chExt cx="635280" cy="147600"/>
          </a:xfrm>
        </p:grpSpPr>
        <p:sp>
          <p:nvSpPr>
            <p:cNvPr id="304" name="Google Shape;304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17"/>
          <p:cNvGrpSpPr/>
          <p:nvPr/>
        </p:nvGrpSpPr>
        <p:grpSpPr>
          <a:xfrm>
            <a:off x="5131446" y="2147659"/>
            <a:ext cx="635280" cy="147600"/>
            <a:chOff x="2147366" y="4139382"/>
            <a:chExt cx="635280" cy="147600"/>
          </a:xfrm>
        </p:grpSpPr>
        <p:sp>
          <p:nvSpPr>
            <p:cNvPr id="308" name="Google Shape;308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17"/>
          <p:cNvGrpSpPr/>
          <p:nvPr/>
        </p:nvGrpSpPr>
        <p:grpSpPr>
          <a:xfrm>
            <a:off x="2607291" y="2017625"/>
            <a:ext cx="2211900" cy="3594900"/>
            <a:chOff x="2630275" y="2017625"/>
            <a:chExt cx="2211900" cy="3594900"/>
          </a:xfrm>
        </p:grpSpPr>
        <p:sp>
          <p:nvSpPr>
            <p:cNvPr id="312" name="Google Shape;312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17"/>
          <p:cNvSpPr/>
          <p:nvPr/>
        </p:nvSpPr>
        <p:spPr>
          <a:xfrm>
            <a:off x="224538" y="2017625"/>
            <a:ext cx="22119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" name="Google Shape;315;p17"/>
          <p:cNvGrpSpPr/>
          <p:nvPr/>
        </p:nvGrpSpPr>
        <p:grpSpPr>
          <a:xfrm>
            <a:off x="2730533" y="2131234"/>
            <a:ext cx="635280" cy="147600"/>
            <a:chOff x="2147366" y="4139382"/>
            <a:chExt cx="635280" cy="147600"/>
          </a:xfrm>
        </p:grpSpPr>
        <p:sp>
          <p:nvSpPr>
            <p:cNvPr id="316" name="Google Shape;31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17"/>
          <p:cNvGrpSpPr/>
          <p:nvPr/>
        </p:nvGrpSpPr>
        <p:grpSpPr>
          <a:xfrm>
            <a:off x="365933" y="2147659"/>
            <a:ext cx="635280" cy="147600"/>
            <a:chOff x="2147366" y="4139382"/>
            <a:chExt cx="635280" cy="147600"/>
          </a:xfrm>
        </p:grpSpPr>
        <p:sp>
          <p:nvSpPr>
            <p:cNvPr id="320" name="Google Shape;320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316463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subTitle" idx="2"/>
          </p:nvPr>
        </p:nvSpPr>
        <p:spPr>
          <a:xfrm>
            <a:off x="2706814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3"/>
          </p:nvPr>
        </p:nvSpPr>
        <p:spPr>
          <a:xfrm>
            <a:off x="5097166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3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subTitle" idx="4"/>
          </p:nvPr>
        </p:nvSpPr>
        <p:spPr>
          <a:xfrm>
            <a:off x="7487518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5"/>
          </p:nvPr>
        </p:nvSpPr>
        <p:spPr>
          <a:xfrm>
            <a:off x="9877869" y="2569713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8" name="Google Shape;328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29" name="Google Shape;329;p17"/>
          <p:cNvSpPr txBox="1">
            <a:spLocks noGrp="1"/>
          </p:cNvSpPr>
          <p:nvPr>
            <p:ph type="body" idx="6"/>
          </p:nvPr>
        </p:nvSpPr>
        <p:spPr>
          <a:xfrm>
            <a:off x="31646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0" name="Google Shape;330;p17"/>
          <p:cNvSpPr txBox="1">
            <a:spLocks noGrp="1"/>
          </p:cNvSpPr>
          <p:nvPr>
            <p:ph type="body" idx="7"/>
          </p:nvPr>
        </p:nvSpPr>
        <p:spPr>
          <a:xfrm>
            <a:off x="270681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1" name="Google Shape;331;p17"/>
          <p:cNvSpPr txBox="1">
            <a:spLocks noGrp="1"/>
          </p:cNvSpPr>
          <p:nvPr>
            <p:ph type="body" idx="8"/>
          </p:nvPr>
        </p:nvSpPr>
        <p:spPr>
          <a:xfrm>
            <a:off x="509716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2" name="Google Shape;332;p17"/>
          <p:cNvSpPr txBox="1">
            <a:spLocks noGrp="1"/>
          </p:cNvSpPr>
          <p:nvPr>
            <p:ph type="body" idx="9"/>
          </p:nvPr>
        </p:nvSpPr>
        <p:spPr>
          <a:xfrm>
            <a:off x="748751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3" name="Google Shape;333;p17"/>
          <p:cNvSpPr txBox="1">
            <a:spLocks noGrp="1"/>
          </p:cNvSpPr>
          <p:nvPr>
            <p:ph type="body" idx="13"/>
          </p:nvPr>
        </p:nvSpPr>
        <p:spPr>
          <a:xfrm>
            <a:off x="9877863" y="3187538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6033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738996" y="971259"/>
            <a:ext cx="635280" cy="1476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46419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19"/>
          <p:cNvGrpSpPr/>
          <p:nvPr/>
        </p:nvGrpSpPr>
        <p:grpSpPr>
          <a:xfrm>
            <a:off x="4777596" y="971259"/>
            <a:ext cx="635280" cy="147600"/>
            <a:chOff x="2147366" y="4139382"/>
            <a:chExt cx="635280" cy="147600"/>
          </a:xfrm>
        </p:grpSpPr>
        <p:sp>
          <p:nvSpPr>
            <p:cNvPr id="345" name="Google Shape;345;p1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19"/>
          <p:cNvSpPr txBox="1">
            <a:spLocks noGrp="1"/>
          </p:cNvSpPr>
          <p:nvPr>
            <p:ph type="title"/>
          </p:nvPr>
        </p:nvSpPr>
        <p:spPr>
          <a:xfrm>
            <a:off x="5300000" y="1512400"/>
            <a:ext cx="3831300" cy="1839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9" name="Google Shape;349;p19"/>
          <p:cNvSpPr txBox="1">
            <a:spLocks noGrp="1"/>
          </p:cNvSpPr>
          <p:nvPr>
            <p:ph type="body" idx="1"/>
          </p:nvPr>
        </p:nvSpPr>
        <p:spPr>
          <a:xfrm>
            <a:off x="5300088" y="33512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63" name="Google Shape;363;p20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4" name="Google Shape;364;p20"/>
          <p:cNvSpPr txBox="1">
            <a:spLocks noGrp="1"/>
          </p:cNvSpPr>
          <p:nvPr>
            <p:ph type="body" idx="2"/>
          </p:nvPr>
        </p:nvSpPr>
        <p:spPr>
          <a:xfrm>
            <a:off x="7372700" y="3014400"/>
            <a:ext cx="3167700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 DO NOT REMOVE · SlidesMania">
  <p:cSld name="CUSTOM_20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2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67" name="Google Shape;367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1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sz="3000" b="1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FAQ</a:t>
              </a:r>
              <a:r>
                <a:rPr lang="en" sz="44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69" name="Google Shape;369;p21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w="38100" cap="flat" cmpd="sng">
              <a:solidFill>
                <a:srgbClr val="FFCB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370" name="Google Shape;370;p21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21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21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21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21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sz="2400" b="1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375" name="Google Shape;375;p21"/>
          <p:cNvPicPr preferRelativeResize="0"/>
          <p:nvPr/>
        </p:nvPicPr>
        <p:blipFill rotWithShape="1">
          <a:blip r:embed="rId11">
            <a:alphaModFix/>
          </a:blip>
          <a:srcRect t="16256" b="2090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CUSTOM_18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70" name="Google Shape;70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76" name="Google Shape;76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5"/>
          <p:cNvGrpSpPr/>
          <p:nvPr/>
        </p:nvGrpSpPr>
        <p:grpSpPr>
          <a:xfrm>
            <a:off x="8201100" y="4138775"/>
            <a:ext cx="3509100" cy="2030700"/>
            <a:chOff x="8115925" y="1776575"/>
            <a:chExt cx="3509100" cy="2030700"/>
          </a:xfrm>
        </p:grpSpPr>
        <p:sp>
          <p:nvSpPr>
            <p:cNvPr id="83" name="Google Shape;83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" name="Google Shape;84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" name="Google Shape;88;p5"/>
          <p:cNvGrpSpPr/>
          <p:nvPr/>
        </p:nvGrpSpPr>
        <p:grpSpPr>
          <a:xfrm>
            <a:off x="481800" y="4138775"/>
            <a:ext cx="3509100" cy="2030700"/>
            <a:chOff x="396625" y="1776575"/>
            <a:chExt cx="3509100" cy="2030700"/>
          </a:xfrm>
        </p:grpSpPr>
        <p:sp>
          <p:nvSpPr>
            <p:cNvPr id="89" name="Google Shape;89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90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5"/>
          <p:cNvGrpSpPr/>
          <p:nvPr/>
        </p:nvGrpSpPr>
        <p:grpSpPr>
          <a:xfrm>
            <a:off x="4341450" y="4138775"/>
            <a:ext cx="3509100" cy="2030700"/>
            <a:chOff x="4234200" y="1776575"/>
            <a:chExt cx="3509100" cy="2030700"/>
          </a:xfrm>
        </p:grpSpPr>
        <p:sp>
          <p:nvSpPr>
            <p:cNvPr id="95" name="Google Shape;95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" name="Google Shape;100;p5"/>
          <p:cNvGrpSpPr/>
          <p:nvPr/>
        </p:nvGrpSpPr>
        <p:grpSpPr>
          <a:xfrm>
            <a:off x="481800" y="1776575"/>
            <a:ext cx="3509100" cy="2030700"/>
            <a:chOff x="396625" y="1776575"/>
            <a:chExt cx="3509100" cy="2030700"/>
          </a:xfrm>
        </p:grpSpPr>
        <p:sp>
          <p:nvSpPr>
            <p:cNvPr id="101" name="Google Shape;101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" name="Google Shape;102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5"/>
          <p:cNvGrpSpPr/>
          <p:nvPr/>
        </p:nvGrpSpPr>
        <p:grpSpPr>
          <a:xfrm>
            <a:off x="8201100" y="1776575"/>
            <a:ext cx="3509100" cy="2030700"/>
            <a:chOff x="8115925" y="1776575"/>
            <a:chExt cx="3509100" cy="2030700"/>
          </a:xfrm>
        </p:grpSpPr>
        <p:sp>
          <p:nvSpPr>
            <p:cNvPr id="107" name="Google Shape;107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" name="Google Shape;112;p5"/>
          <p:cNvGrpSpPr/>
          <p:nvPr/>
        </p:nvGrpSpPr>
        <p:grpSpPr>
          <a:xfrm>
            <a:off x="4341450" y="1776575"/>
            <a:ext cx="3509100" cy="2030700"/>
            <a:chOff x="4234200" y="1776575"/>
            <a:chExt cx="3509100" cy="2030700"/>
          </a:xfrm>
        </p:grpSpPr>
        <p:sp>
          <p:nvSpPr>
            <p:cNvPr id="113" name="Google Shape;113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" name="Google Shape;114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body" idx="1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body" idx="2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3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4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title" idx="5"/>
          </p:nvPr>
        </p:nvSpPr>
        <p:spPr>
          <a:xfrm>
            <a:off x="94270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title" idx="6"/>
          </p:nvPr>
        </p:nvSpPr>
        <p:spPr>
          <a:xfrm>
            <a:off x="4448700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title" idx="7"/>
          </p:nvPr>
        </p:nvSpPr>
        <p:spPr>
          <a:xfrm>
            <a:off x="49077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title" idx="8"/>
          </p:nvPr>
        </p:nvSpPr>
        <p:spPr>
          <a:xfrm>
            <a:off x="4448700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9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3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title" idx="14"/>
          </p:nvPr>
        </p:nvSpPr>
        <p:spPr>
          <a:xfrm>
            <a:off x="8406625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title" idx="15"/>
          </p:nvPr>
        </p:nvSpPr>
        <p:spPr>
          <a:xfrm>
            <a:off x="840662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19150" y="10897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>
            <a:spLocks noGrp="1"/>
          </p:cNvSpPr>
          <p:nvPr>
            <p:ph type="title"/>
          </p:nvPr>
        </p:nvSpPr>
        <p:spPr>
          <a:xfrm>
            <a:off x="3811700" y="2041663"/>
            <a:ext cx="63459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1"/>
          </p:nvPr>
        </p:nvSpPr>
        <p:spPr>
          <a:xfrm>
            <a:off x="2034300" y="4052838"/>
            <a:ext cx="812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638797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7"/>
          <p:cNvGrpSpPr/>
          <p:nvPr/>
        </p:nvGrpSpPr>
        <p:grpSpPr>
          <a:xfrm>
            <a:off x="6541221" y="1539734"/>
            <a:ext cx="635280" cy="147600"/>
            <a:chOff x="2147366" y="4139382"/>
            <a:chExt cx="635280" cy="147600"/>
          </a:xfrm>
        </p:grpSpPr>
        <p:sp>
          <p:nvSpPr>
            <p:cNvPr id="142" name="Google Shape;142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7"/>
          <p:cNvSpPr/>
          <p:nvPr/>
        </p:nvSpPr>
        <p:spPr>
          <a:xfrm>
            <a:off x="99442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7"/>
          <p:cNvGrpSpPr/>
          <p:nvPr/>
        </p:nvGrpSpPr>
        <p:grpSpPr>
          <a:xfrm>
            <a:off x="1147671" y="1539734"/>
            <a:ext cx="635280" cy="147600"/>
            <a:chOff x="2147366" y="4139382"/>
            <a:chExt cx="635280" cy="147600"/>
          </a:xfrm>
        </p:grpSpPr>
        <p:sp>
          <p:nvSpPr>
            <p:cNvPr id="147" name="Google Shape;147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1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7"/>
          <p:cNvSpPr txBox="1">
            <a:spLocks noGrp="1"/>
          </p:cNvSpPr>
          <p:nvPr>
            <p:ph type="body" idx="2"/>
          </p:nvPr>
        </p:nvSpPr>
        <p:spPr>
          <a:xfrm>
            <a:off x="6679275" y="2255000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790075" y="8901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943321" y="1000259"/>
            <a:ext cx="635280" cy="1476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>
            <a:spLocks noGrp="1"/>
          </p:cNvSpPr>
          <p:nvPr>
            <p:ph type="subTitle" idx="1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60" name="Google Shape;160;p8"/>
          <p:cNvSpPr txBox="1">
            <a:spLocks noGrp="1"/>
          </p:cNvSpPr>
          <p:nvPr>
            <p:ph type="title"/>
          </p:nvPr>
        </p:nvSpPr>
        <p:spPr>
          <a:xfrm>
            <a:off x="920475" y="84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1" name="Google Shape;161;p8"/>
          <p:cNvSpPr txBox="1">
            <a:spLocks noGrp="1"/>
          </p:cNvSpPr>
          <p:nvPr>
            <p:ph type="body" idx="2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666000" y="604225"/>
            <a:ext cx="10932600" cy="5351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9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65" name="Google Shape;165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8189023" y="5500363"/>
            <a:ext cx="3707096" cy="1137015"/>
            <a:chOff x="2176863" y="4518413"/>
            <a:chExt cx="5362500" cy="1301975"/>
          </a:xfrm>
        </p:grpSpPr>
        <p:sp>
          <p:nvSpPr>
            <p:cNvPr id="169" name="Google Shape;169;p9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9"/>
          <p:cNvGrpSpPr/>
          <p:nvPr/>
        </p:nvGrpSpPr>
        <p:grpSpPr>
          <a:xfrm>
            <a:off x="8324759" y="5610447"/>
            <a:ext cx="635280" cy="147600"/>
            <a:chOff x="2147366" y="4139382"/>
            <a:chExt cx="635280" cy="147600"/>
          </a:xfrm>
        </p:grpSpPr>
        <p:sp>
          <p:nvSpPr>
            <p:cNvPr id="172" name="Google Shape;172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9"/>
          <p:cNvSpPr txBox="1">
            <a:spLocks noGrp="1"/>
          </p:cNvSpPr>
          <p:nvPr>
            <p:ph type="title"/>
          </p:nvPr>
        </p:nvSpPr>
        <p:spPr>
          <a:xfrm>
            <a:off x="819250" y="1873525"/>
            <a:ext cx="106068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76" name="Google Shape;176;p9"/>
          <p:cNvSpPr txBox="1">
            <a:spLocks noGrp="1"/>
          </p:cNvSpPr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CUSTOM_7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629700" y="604225"/>
            <a:ext cx="10932600" cy="5351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10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80" name="Google Shape;180;p1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0"/>
          <p:cNvSpPr txBox="1">
            <a:spLocks noGrp="1"/>
          </p:cNvSpPr>
          <p:nvPr>
            <p:ph type="title"/>
          </p:nvPr>
        </p:nvSpPr>
        <p:spPr>
          <a:xfrm>
            <a:off x="781800" y="919825"/>
            <a:ext cx="10628400" cy="4720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1884500" y="1585275"/>
            <a:ext cx="8072100" cy="287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/>
            <a:r>
              <a:rPr lang="hu-HU" sz="7200" dirty="0" err="1"/>
              <a:t>Galactic</a:t>
            </a:r>
            <a:r>
              <a:rPr lang="hu-HU" sz="7200" dirty="0"/>
              <a:t> </a:t>
            </a:r>
            <a:r>
              <a:rPr lang="hu-HU" sz="7200" dirty="0" err="1"/>
              <a:t>Salvage</a:t>
            </a:r>
            <a:r>
              <a:rPr lang="hu-HU" sz="7200" dirty="0"/>
              <a:t> </a:t>
            </a:r>
            <a:endParaRPr sz="7200" dirty="0"/>
          </a:p>
        </p:txBody>
      </p:sp>
      <p:sp>
        <p:nvSpPr>
          <p:cNvPr id="381" name="Google Shape;381;p22"/>
          <p:cNvSpPr txBox="1">
            <a:spLocks noGrp="1"/>
          </p:cNvSpPr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Készítette: Kovács Péter, </a:t>
            </a:r>
            <a:r>
              <a:rPr lang="hu-HU" dirty="0">
                <a:solidFill>
                  <a:schemeClr val="accent1"/>
                </a:solidFill>
              </a:rPr>
              <a:t>Simon Ádám Gyula</a:t>
            </a:r>
            <a:r>
              <a:rPr lang="en" dirty="0">
                <a:solidFill>
                  <a:schemeClr val="accent1"/>
                </a:solidFill>
              </a:rPr>
              <a:t>, </a:t>
            </a:r>
            <a:r>
              <a:rPr lang="hu-HU" dirty="0">
                <a:solidFill>
                  <a:schemeClr val="accent1"/>
                </a:solidFill>
              </a:rPr>
              <a:t>Kovács Annabella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579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Köszönjük a </a:t>
            </a:r>
            <a:r>
              <a:rPr lang="en">
                <a:solidFill>
                  <a:schemeClr val="accent3"/>
                </a:solidFill>
              </a:rPr>
              <a:t>figyelmet!</a:t>
            </a:r>
            <a:endParaRPr sz="9000">
              <a:solidFill>
                <a:schemeClr val="accent3"/>
              </a:solidFill>
            </a:endParaRPr>
          </a:p>
        </p:txBody>
      </p:sp>
      <p:sp>
        <p:nvSpPr>
          <p:cNvPr id="457" name="Google Shape;457;p33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Ha van bármi kérdésed, nyugodtan tedd fel!</a:t>
            </a:r>
            <a:endParaRPr dirty="0"/>
          </a:p>
        </p:txBody>
      </p:sp>
      <p:sp>
        <p:nvSpPr>
          <p:cNvPr id="458" name="Google Shape;458;p33"/>
          <p:cNvSpPr txBox="1">
            <a:spLocks noGrp="1"/>
          </p:cNvSpPr>
          <p:nvPr>
            <p:ph type="body" idx="2"/>
          </p:nvPr>
        </p:nvSpPr>
        <p:spPr>
          <a:xfrm>
            <a:off x="7118150" y="2763000"/>
            <a:ext cx="4044000" cy="220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Elérhetőségek:</a:t>
            </a:r>
            <a:endParaRPr sz="15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1"/>
                </a:solidFill>
              </a:rPr>
              <a:t>kovacs.peter1@students.jedlik.eu</a:t>
            </a:r>
            <a:endParaRPr sz="14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 err="1">
                <a:solidFill>
                  <a:schemeClr val="accent3"/>
                </a:solidFill>
              </a:rPr>
              <a:t>simon.adam.gyula</a:t>
            </a:r>
            <a:r>
              <a:rPr lang="en" sz="1400" dirty="0">
                <a:solidFill>
                  <a:schemeClr val="accent3"/>
                </a:solidFill>
              </a:rPr>
              <a:t>@students.jedlik.eu</a:t>
            </a:r>
            <a:endParaRPr sz="1400" dirty="0">
              <a:solidFill>
                <a:schemeClr val="accent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 err="1">
                <a:solidFill>
                  <a:srgbClr val="6D9EEB"/>
                </a:solidFill>
              </a:rPr>
              <a:t>kovacs.annabella</a:t>
            </a:r>
            <a:r>
              <a:rPr lang="en" sz="1400" dirty="0">
                <a:solidFill>
                  <a:srgbClr val="6D9EEB"/>
                </a:solidFill>
              </a:rPr>
              <a:t>@students.jedlik.eu</a:t>
            </a:r>
            <a:endParaRPr sz="1400" dirty="0">
              <a:solidFill>
                <a:srgbClr val="6D9EE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>
            <a:spLocks noGrp="1"/>
          </p:cNvSpPr>
          <p:nvPr>
            <p:ph type="title"/>
          </p:nvPr>
        </p:nvSpPr>
        <p:spPr>
          <a:xfrm>
            <a:off x="3500884" y="2086126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8800" dirty="0">
                <a:solidFill>
                  <a:schemeClr val="accent1"/>
                </a:solidFill>
              </a:rPr>
              <a:t>Játékmenü</a:t>
            </a:r>
            <a:endParaRPr sz="8800" dirty="0">
              <a:solidFill>
                <a:schemeClr val="accent1"/>
              </a:solidFill>
            </a:endParaRPr>
          </a:p>
        </p:txBody>
      </p:sp>
      <p:sp>
        <p:nvSpPr>
          <p:cNvPr id="401" name="Google Shape;401;p24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1E9469-1618-08B9-C238-2EB49F65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017" y="0"/>
            <a:ext cx="7794000" cy="763500"/>
          </a:xfrm>
        </p:spPr>
        <p:txBody>
          <a:bodyPr/>
          <a:lstStyle/>
          <a:p>
            <a:r>
              <a:rPr lang="hu-HU" sz="6000" dirty="0">
                <a:solidFill>
                  <a:schemeClr val="accent1"/>
                </a:solidFill>
              </a:rPr>
              <a:t>Menü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0FC12-5160-800C-0C53-EEEACCAEB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98" y="1221863"/>
            <a:ext cx="7417728" cy="41543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5930E3-6652-EE0F-8D34-A322B0236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776" y="4024563"/>
            <a:ext cx="7148481" cy="25337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6"/>
          <p:cNvSpPr txBox="1">
            <a:spLocks noGrp="1"/>
          </p:cNvSpPr>
          <p:nvPr>
            <p:ph type="title"/>
          </p:nvPr>
        </p:nvSpPr>
        <p:spPr>
          <a:xfrm>
            <a:off x="467073" y="64373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400" dirty="0">
                <a:solidFill>
                  <a:schemeClr val="accent1"/>
                </a:solidFill>
              </a:rPr>
              <a:t>Fejlesztés menü</a:t>
            </a:r>
            <a:endParaRPr sz="36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37294A-C766-7522-28B2-6F3D8AF57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510" y="2164500"/>
            <a:ext cx="7916004" cy="4396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3312AD-D12D-5B1B-2FE9-715A7A8F4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123" y="1174020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DEC07C-53F0-C821-1F5F-F574C5BEF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115" y="1174020"/>
            <a:ext cx="252000" cy="7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D108D5-B4BA-EFE0-8A05-D50351F16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451" y="1174020"/>
            <a:ext cx="648000" cy="7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D7D8CE-6325-2214-4342-D86B00E24C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1443" y="1174020"/>
            <a:ext cx="720000" cy="72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8913CE-8E36-FC22-C15F-BF755DEB72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779" y="1174020"/>
            <a:ext cx="360000" cy="7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B46A5E-0052-47A9-DE58-4E7BE1495D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2787" y="1174020"/>
            <a:ext cx="720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6"/>
          <p:cNvSpPr txBox="1">
            <a:spLocks noGrp="1"/>
          </p:cNvSpPr>
          <p:nvPr>
            <p:ph type="title"/>
          </p:nvPr>
        </p:nvSpPr>
        <p:spPr>
          <a:xfrm>
            <a:off x="822005" y="100468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400" dirty="0">
                <a:solidFill>
                  <a:schemeClr val="accent1"/>
                </a:solidFill>
              </a:rPr>
              <a:t>Hang és zene</a:t>
            </a:r>
            <a:endParaRPr sz="36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8B658-9D3D-4DA2-389C-A2093380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095" y="999215"/>
            <a:ext cx="8957511" cy="2333244"/>
          </a:xfrm>
          <a:prstGeom prst="rect">
            <a:avLst/>
          </a:prstGeom>
        </p:spPr>
      </p:pic>
      <p:sp>
        <p:nvSpPr>
          <p:cNvPr id="6" name="Google Shape;412;p26">
            <a:extLst>
              <a:ext uri="{FF2B5EF4-FFF2-40B4-BE49-F238E27FC236}">
                <a16:creationId xmlns:a16="http://schemas.microsoft.com/office/drawing/2014/main" id="{DA664113-759E-C146-D812-C3C3D5A6AF30}"/>
              </a:ext>
            </a:extLst>
          </p:cNvPr>
          <p:cNvSpPr txBox="1">
            <a:spLocks/>
          </p:cNvSpPr>
          <p:nvPr/>
        </p:nvSpPr>
        <p:spPr>
          <a:xfrm>
            <a:off x="721741" y="3212637"/>
            <a:ext cx="7794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hu-HU" sz="3600" dirty="0">
                <a:solidFill>
                  <a:schemeClr val="accent1"/>
                </a:solidFill>
              </a:rPr>
              <a:t>Mentés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CC5039-2299-D3AC-2023-A49EB9032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805" y="4212960"/>
            <a:ext cx="10184732" cy="146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91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7"/>
          <p:cNvSpPr txBox="1">
            <a:spLocks noGrp="1"/>
          </p:cNvSpPr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8000" dirty="0">
                <a:solidFill>
                  <a:schemeClr val="accent3"/>
                </a:solidFill>
              </a:rPr>
              <a:t>Játék menete</a:t>
            </a:r>
            <a:endParaRPr sz="8000" dirty="0">
              <a:solidFill>
                <a:schemeClr val="accent3"/>
              </a:solidFill>
            </a:endParaRPr>
          </a:p>
        </p:txBody>
      </p:sp>
      <p:sp>
        <p:nvSpPr>
          <p:cNvPr id="420" name="Google Shape;420;p27"/>
          <p:cNvSpPr/>
          <p:nvPr/>
        </p:nvSpPr>
        <p:spPr>
          <a:xfrm>
            <a:off x="1663550" y="2130577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0C786-5537-51F7-7CC5-F876B4DB4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792" y="260853"/>
            <a:ext cx="7847973" cy="4355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9B6FAA-4136-52D3-DE6F-38154B577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12" y="3400193"/>
            <a:ext cx="5723520" cy="31969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9"/>
          <p:cNvSpPr txBox="1">
            <a:spLocks noGrp="1"/>
          </p:cNvSpPr>
          <p:nvPr>
            <p:ph type="title"/>
          </p:nvPr>
        </p:nvSpPr>
        <p:spPr>
          <a:xfrm>
            <a:off x="840052" y="100468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800" dirty="0">
                <a:solidFill>
                  <a:schemeClr val="accent3"/>
                </a:solidFill>
              </a:rPr>
              <a:t>Lézer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61B0E3-A7E6-54A3-BB79-BC54B850F1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098"/>
          <a:stretch/>
        </p:blipFill>
        <p:spPr>
          <a:xfrm>
            <a:off x="3019588" y="727838"/>
            <a:ext cx="8997954" cy="11131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E160BF-8C46-7ABB-9B3C-D8EEBCE1EC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794"/>
          <a:stretch/>
        </p:blipFill>
        <p:spPr>
          <a:xfrm>
            <a:off x="508042" y="2105260"/>
            <a:ext cx="9446292" cy="4161078"/>
          </a:xfrm>
          <a:prstGeom prst="rect">
            <a:avLst/>
          </a:prstGeom>
        </p:spPr>
      </p:pic>
      <p:pic>
        <p:nvPicPr>
          <p:cNvPr id="11" name="Picture 10" descr="A yellow triangle with red paint on it&#10;&#10;Description automatically generated">
            <a:extLst>
              <a:ext uri="{FF2B5EF4-FFF2-40B4-BE49-F238E27FC236}">
                <a16:creationId xmlns:a16="http://schemas.microsoft.com/office/drawing/2014/main" id="{7F5DFB12-742E-B937-A7AA-8100E9CB2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6267" y="2397719"/>
            <a:ext cx="2186311" cy="21863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9"/>
          <p:cNvSpPr txBox="1">
            <a:spLocks noGrp="1"/>
          </p:cNvSpPr>
          <p:nvPr>
            <p:ph type="title"/>
          </p:nvPr>
        </p:nvSpPr>
        <p:spPr>
          <a:xfrm>
            <a:off x="840052" y="100468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800" dirty="0">
                <a:solidFill>
                  <a:schemeClr val="accent3"/>
                </a:solidFill>
              </a:rPr>
              <a:t>Pontszerzés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46F3D-A12A-6F84-3A4B-1FC4842EC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12" t="15294" r="19180" b="24422"/>
          <a:stretch/>
        </p:blipFill>
        <p:spPr>
          <a:xfrm>
            <a:off x="4316548" y="2236835"/>
            <a:ext cx="7034947" cy="39523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90386C-551F-1A1A-F344-FD5EB19BC2C9}"/>
              </a:ext>
            </a:extLst>
          </p:cNvPr>
          <p:cNvSpPr txBox="1"/>
          <p:nvPr/>
        </p:nvSpPr>
        <p:spPr>
          <a:xfrm>
            <a:off x="1197141" y="2477571"/>
            <a:ext cx="2484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chemeClr val="dk2"/>
                </a:solidFill>
                <a:latin typeface="Roboto Mono"/>
                <a:ea typeface="Roboto Mono"/>
              </a:rPr>
              <a:t>+</a:t>
            </a:r>
            <a:r>
              <a:rPr lang="hu-HU" sz="1800" dirty="0"/>
              <a:t> </a:t>
            </a:r>
            <a:r>
              <a:rPr lang="hu-HU" sz="2800" b="1" dirty="0">
                <a:solidFill>
                  <a:schemeClr val="dk2"/>
                </a:solidFill>
                <a:latin typeface="Roboto Mono"/>
                <a:ea typeface="Roboto Mono"/>
                <a:sym typeface="Roboto Mono"/>
              </a:rPr>
              <a:t>10 PONT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2512FD-63A7-946D-3C9F-107182F3E5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5" t="10475" r="66640" b="12692"/>
          <a:stretch/>
        </p:blipFill>
        <p:spPr>
          <a:xfrm>
            <a:off x="1197141" y="3663925"/>
            <a:ext cx="2412332" cy="671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839D0-D9B7-3D5B-486D-81D97107C049}"/>
              </a:ext>
            </a:extLst>
          </p:cNvPr>
          <p:cNvSpPr txBox="1"/>
          <p:nvPr/>
        </p:nvSpPr>
        <p:spPr>
          <a:xfrm>
            <a:off x="1197141" y="4463664"/>
            <a:ext cx="2484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chemeClr val="dk2"/>
                </a:solidFill>
                <a:latin typeface="Roboto Mono"/>
                <a:ea typeface="Roboto Mono"/>
              </a:rPr>
              <a:t>+</a:t>
            </a:r>
            <a:r>
              <a:rPr lang="hu-HU" sz="1800" dirty="0"/>
              <a:t> </a:t>
            </a:r>
            <a:r>
              <a:rPr lang="hu-HU" sz="2800" b="1" dirty="0">
                <a:solidFill>
                  <a:schemeClr val="dk2"/>
                </a:solidFill>
                <a:latin typeface="Roboto Mono"/>
                <a:ea typeface="Roboto Mono"/>
                <a:sym typeface="Roboto Mono"/>
              </a:rPr>
              <a:t>15 PONT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10A7D2-4F52-91B6-1424-242129E49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235" y="1675319"/>
            <a:ext cx="2412332" cy="7109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648265-4E10-F101-D3E9-02AEDB57C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0191" y="1152091"/>
            <a:ext cx="918000" cy="61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FB2767-07FD-4C28-B4F3-6F574883A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5395" y="1159547"/>
            <a:ext cx="535500" cy="61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D2667-0B71-3F04-649B-D57DFE3F97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5064" y="1159547"/>
            <a:ext cx="57979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91770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</Words>
  <Application>Microsoft Office PowerPoint</Application>
  <PresentationFormat>Widescreen</PresentationFormat>
  <Paragraphs>35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Abril Fatface</vt:lpstr>
      <vt:lpstr>Homemade Apple</vt:lpstr>
      <vt:lpstr>Aldrich</vt:lpstr>
      <vt:lpstr>Poppins</vt:lpstr>
      <vt:lpstr>Roboto Mono</vt:lpstr>
      <vt:lpstr>Griffy</vt:lpstr>
      <vt:lpstr>Roboto Mono SemiBold</vt:lpstr>
      <vt:lpstr>Roboto</vt:lpstr>
      <vt:lpstr>SlidesMania</vt:lpstr>
      <vt:lpstr>Galactic Salvage </vt:lpstr>
      <vt:lpstr>Játékmenü</vt:lpstr>
      <vt:lpstr>Menü</vt:lpstr>
      <vt:lpstr>Fejlesztés menü</vt:lpstr>
      <vt:lpstr>Hang és zene</vt:lpstr>
      <vt:lpstr>Játék menete</vt:lpstr>
      <vt:lpstr>PowerPoint Presentation</vt:lpstr>
      <vt:lpstr>Lézer</vt:lpstr>
      <vt:lpstr>Pontszerzés</vt:lpstr>
      <vt:lpstr>PowerPoint Presentation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Galactic Salvage </dc:title>
  <dc:creator>Peti</dc:creator>
  <cp:lastModifiedBy>O365 felhasználó</cp:lastModifiedBy>
  <cp:revision>1</cp:revision>
  <dcterms:modified xsi:type="dcterms:W3CDTF">2024-04-09T15:37:01Z</dcterms:modified>
</cp:coreProperties>
</file>